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735763" cy="9869488"/>
  <p:defaultTextStyle>
    <a:defPPr lvl="0">
      <a:defRPr lang="zh-TW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04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2021/9/28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404664" y="539552"/>
            <a:ext cx="6120680" cy="7890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980728" y="128990"/>
            <a:ext cx="5040560" cy="338554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110.9.30.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接種新冠</a:t>
            </a:r>
            <a:r>
              <a:rPr lang="zh-TW" altLang="en-US" sz="1600">
                <a:latin typeface="標楷體" pitchFamily="65" charset="-120"/>
                <a:ea typeface="標楷體" pitchFamily="65" charset="-120"/>
              </a:rPr>
              <a:t>病毒疫苗場地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示意圖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600" dirty="0">
                <a:latin typeface="標楷體" pitchFamily="65" charset="-120"/>
                <a:ea typeface="標楷體" pitchFamily="65" charset="-120"/>
              </a:rPr>
              <a:t>大禮拜堂</a:t>
            </a:r>
            <a:r>
              <a:rPr lang="en-US" altLang="zh-TW" sz="1600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057385" y="8582553"/>
            <a:ext cx="1008112" cy="30777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蓮花池</a:t>
            </a:r>
          </a:p>
        </p:txBody>
      </p:sp>
      <p:grpSp>
        <p:nvGrpSpPr>
          <p:cNvPr id="23" name="群組 22"/>
          <p:cNvGrpSpPr/>
          <p:nvPr/>
        </p:nvGrpSpPr>
        <p:grpSpPr>
          <a:xfrm>
            <a:off x="3212976" y="7926756"/>
            <a:ext cx="648072" cy="605684"/>
            <a:chOff x="2996952" y="7824268"/>
            <a:chExt cx="648072" cy="605684"/>
          </a:xfrm>
        </p:grpSpPr>
        <p:sp>
          <p:nvSpPr>
            <p:cNvPr id="9" name="向下箭號 8"/>
            <p:cNvSpPr/>
            <p:nvPr/>
          </p:nvSpPr>
          <p:spPr>
            <a:xfrm rot="10800000">
              <a:off x="2996952" y="7824268"/>
              <a:ext cx="648072" cy="605684"/>
            </a:xfrm>
            <a:prstGeom prst="down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40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3103685" y="7911763"/>
              <a:ext cx="400110" cy="462528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TW" altLang="en-US" sz="1400" dirty="0">
                  <a:latin typeface="標楷體" pitchFamily="65" charset="-120"/>
                  <a:ea typeface="標楷體" pitchFamily="65" charset="-120"/>
                </a:rPr>
                <a:t>入口</a:t>
              </a:r>
            </a:p>
          </p:txBody>
        </p:sp>
      </p:grpSp>
      <p:cxnSp>
        <p:nvCxnSpPr>
          <p:cNvPr id="14" name="直線接點 13"/>
          <p:cNvCxnSpPr/>
          <p:nvPr/>
        </p:nvCxnSpPr>
        <p:spPr>
          <a:xfrm>
            <a:off x="3861048" y="7337896"/>
            <a:ext cx="266429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/>
          <p:nvPr/>
        </p:nvCxnSpPr>
        <p:spPr>
          <a:xfrm>
            <a:off x="404664" y="7312188"/>
            <a:ext cx="269902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2326020" y="7576591"/>
            <a:ext cx="2723160" cy="30777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壹、體溫量測登錄區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倫理教室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" name="向下箭號 20"/>
          <p:cNvSpPr/>
          <p:nvPr/>
        </p:nvSpPr>
        <p:spPr>
          <a:xfrm rot="10800000">
            <a:off x="3140968" y="7256211"/>
            <a:ext cx="648072" cy="374850"/>
          </a:xfrm>
          <a:prstGeom prst="downArrow">
            <a:avLst>
              <a:gd name="adj1" fmla="val 24996"/>
              <a:gd name="adj2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1400"/>
          </a:p>
        </p:txBody>
      </p:sp>
      <p:graphicFrame>
        <p:nvGraphicFramePr>
          <p:cNvPr id="28" name="表格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122102"/>
              </p:ext>
            </p:extLst>
          </p:nvPr>
        </p:nvGraphicFramePr>
        <p:xfrm>
          <a:off x="3797548" y="1767880"/>
          <a:ext cx="100811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84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3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646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912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18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179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445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2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978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44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11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777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044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34" name="文字方塊 33"/>
          <p:cNvSpPr txBox="1"/>
          <p:nvPr/>
        </p:nvSpPr>
        <p:spPr>
          <a:xfrm>
            <a:off x="3221764" y="1835696"/>
            <a:ext cx="400110" cy="295232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dist"/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陸、休息區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左、右二側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35" name="表格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37286"/>
              </p:ext>
            </p:extLst>
          </p:nvPr>
        </p:nvGraphicFramePr>
        <p:xfrm>
          <a:off x="5036036" y="1778928"/>
          <a:ext cx="100811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84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3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646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912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18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179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445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2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978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44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11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777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044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286338"/>
              </p:ext>
            </p:extLst>
          </p:nvPr>
        </p:nvGraphicFramePr>
        <p:xfrm>
          <a:off x="2060848" y="1763688"/>
          <a:ext cx="100811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84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3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646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912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18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179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445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2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978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44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11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777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044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3697459"/>
              </p:ext>
            </p:extLst>
          </p:nvPr>
        </p:nvGraphicFramePr>
        <p:xfrm>
          <a:off x="746062" y="1763688"/>
          <a:ext cx="100811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8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84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1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3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646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912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18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179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19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445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20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2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21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9784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22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244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23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11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24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7776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25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044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26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en-US" altLang="zh-TW" sz="800" dirty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27</a:t>
                      </a:r>
                      <a:endParaRPr lang="zh-TW" altLang="en-US" sz="800" dirty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  <p:sp>
        <p:nvSpPr>
          <p:cNvPr id="39" name="文字方塊 38"/>
          <p:cNvSpPr txBox="1"/>
          <p:nvPr/>
        </p:nvSpPr>
        <p:spPr>
          <a:xfrm>
            <a:off x="3218301" y="4902420"/>
            <a:ext cx="400110" cy="204584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pPr algn="dist"/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貳、等候區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1400" dirty="0">
                <a:latin typeface="標楷體" pitchFamily="65" charset="-120"/>
                <a:ea typeface="標楷體" pitchFamily="65" charset="-120"/>
              </a:rPr>
              <a:t>左右二側</a:t>
            </a:r>
            <a:r>
              <a:rPr lang="en-US" altLang="zh-TW" sz="1400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cxnSp>
        <p:nvCxnSpPr>
          <p:cNvPr id="41" name="直線單箭頭接點 40"/>
          <p:cNvCxnSpPr/>
          <p:nvPr/>
        </p:nvCxnSpPr>
        <p:spPr>
          <a:xfrm flipV="1">
            <a:off x="6271260" y="1706920"/>
            <a:ext cx="0" cy="32784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文字方塊 52"/>
          <p:cNvSpPr txBox="1"/>
          <p:nvPr/>
        </p:nvSpPr>
        <p:spPr>
          <a:xfrm>
            <a:off x="5193196" y="1414681"/>
            <a:ext cx="1256516" cy="2769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標楷體" pitchFamily="65" charset="-120"/>
                <a:ea typeface="標楷體" pitchFamily="65" charset="-120"/>
              </a:rPr>
              <a:t>參、證件登錄區</a:t>
            </a:r>
          </a:p>
        </p:txBody>
      </p:sp>
      <p:cxnSp>
        <p:nvCxnSpPr>
          <p:cNvPr id="55" name="直線單箭頭接點 54"/>
          <p:cNvCxnSpPr>
            <a:stCxn id="53" idx="0"/>
            <a:endCxn id="59" idx="3"/>
          </p:cNvCxnSpPr>
          <p:nvPr/>
        </p:nvCxnSpPr>
        <p:spPr>
          <a:xfrm flipH="1" flipV="1">
            <a:off x="4005064" y="777546"/>
            <a:ext cx="1816390" cy="63713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文字方塊 58"/>
          <p:cNvSpPr txBox="1"/>
          <p:nvPr/>
        </p:nvSpPr>
        <p:spPr>
          <a:xfrm>
            <a:off x="2748548" y="639046"/>
            <a:ext cx="1256516" cy="2769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標楷體" pitchFamily="65" charset="-120"/>
                <a:ea typeface="標楷體" pitchFamily="65" charset="-120"/>
              </a:rPr>
              <a:t>肆、醫師評估區</a:t>
            </a:r>
          </a:p>
        </p:txBody>
      </p:sp>
      <p:cxnSp>
        <p:nvCxnSpPr>
          <p:cNvPr id="61" name="直線單箭頭接點 60"/>
          <p:cNvCxnSpPr/>
          <p:nvPr/>
        </p:nvCxnSpPr>
        <p:spPr>
          <a:xfrm>
            <a:off x="3370136" y="916045"/>
            <a:ext cx="0" cy="19957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字方塊 63"/>
          <p:cNvSpPr txBox="1"/>
          <p:nvPr/>
        </p:nvSpPr>
        <p:spPr>
          <a:xfrm>
            <a:off x="2765688" y="1153716"/>
            <a:ext cx="1256516" cy="27699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標楷體" pitchFamily="65" charset="-120"/>
                <a:ea typeface="標楷體" pitchFamily="65" charset="-120"/>
              </a:rPr>
              <a:t>伍、疫苗施打區</a:t>
            </a:r>
          </a:p>
        </p:txBody>
      </p:sp>
      <p:cxnSp>
        <p:nvCxnSpPr>
          <p:cNvPr id="67" name="直線單箭頭接點 66"/>
          <p:cNvCxnSpPr/>
          <p:nvPr/>
        </p:nvCxnSpPr>
        <p:spPr>
          <a:xfrm>
            <a:off x="3393946" y="1438335"/>
            <a:ext cx="0" cy="3558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文字方塊 69"/>
          <p:cNvSpPr txBox="1"/>
          <p:nvPr/>
        </p:nvSpPr>
        <p:spPr>
          <a:xfrm>
            <a:off x="620688" y="1015830"/>
            <a:ext cx="720080" cy="46166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>
                <a:latin typeface="標楷體" pitchFamily="65" charset="-120"/>
                <a:ea typeface="標楷體" pitchFamily="65" charset="-120"/>
              </a:rPr>
              <a:t>特別</a:t>
            </a:r>
            <a:endParaRPr lang="en-US" altLang="zh-TW" sz="1200" dirty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1200" dirty="0">
                <a:latin typeface="標楷體" pitchFamily="65" charset="-120"/>
                <a:ea typeface="標楷體" pitchFamily="65" charset="-120"/>
              </a:rPr>
              <a:t>留觀區</a:t>
            </a:r>
          </a:p>
        </p:txBody>
      </p:sp>
      <p:sp>
        <p:nvSpPr>
          <p:cNvPr id="71" name="文字方塊 70"/>
          <p:cNvSpPr txBox="1"/>
          <p:nvPr/>
        </p:nvSpPr>
        <p:spPr>
          <a:xfrm>
            <a:off x="222312" y="1275859"/>
            <a:ext cx="254360" cy="77586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zh-TW" altLang="en-US" sz="1000" dirty="0">
                <a:latin typeface="標楷體" pitchFamily="65" charset="-120"/>
                <a:ea typeface="標楷體" pitchFamily="65" charset="-120"/>
              </a:rPr>
              <a:t>出入口封閉</a:t>
            </a:r>
          </a:p>
        </p:txBody>
      </p:sp>
      <p:sp>
        <p:nvSpPr>
          <p:cNvPr id="72" name="文字方塊 71"/>
          <p:cNvSpPr txBox="1"/>
          <p:nvPr/>
        </p:nvSpPr>
        <p:spPr>
          <a:xfrm>
            <a:off x="123441" y="4644008"/>
            <a:ext cx="338554" cy="86409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zh-TW" altLang="en-US" sz="1000" dirty="0">
                <a:latin typeface="標楷體" pitchFamily="65" charset="-120"/>
                <a:ea typeface="標楷體" pitchFamily="65" charset="-120"/>
              </a:rPr>
              <a:t>學生離場出口</a:t>
            </a:r>
          </a:p>
        </p:txBody>
      </p:sp>
      <p:cxnSp>
        <p:nvCxnSpPr>
          <p:cNvPr id="75" name="直線單箭頭接點 74"/>
          <p:cNvCxnSpPr/>
          <p:nvPr/>
        </p:nvCxnSpPr>
        <p:spPr>
          <a:xfrm>
            <a:off x="5985284" y="4970140"/>
            <a:ext cx="3240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單箭頭接點 32"/>
          <p:cNvCxnSpPr/>
          <p:nvPr/>
        </p:nvCxnSpPr>
        <p:spPr>
          <a:xfrm>
            <a:off x="1484784" y="4956800"/>
            <a:ext cx="43140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>
            <a:off x="2765688" y="4956800"/>
            <a:ext cx="406537" cy="57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單箭頭接點 39"/>
          <p:cNvCxnSpPr/>
          <p:nvPr/>
        </p:nvCxnSpPr>
        <p:spPr>
          <a:xfrm>
            <a:off x="4653136" y="4934800"/>
            <a:ext cx="3240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單箭頭接點 41"/>
          <p:cNvCxnSpPr/>
          <p:nvPr/>
        </p:nvCxnSpPr>
        <p:spPr>
          <a:xfrm flipH="1">
            <a:off x="540824" y="4765164"/>
            <a:ext cx="43990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單箭頭接點 42"/>
          <p:cNvCxnSpPr/>
          <p:nvPr/>
        </p:nvCxnSpPr>
        <p:spPr>
          <a:xfrm flipH="1">
            <a:off x="1886116" y="4765164"/>
            <a:ext cx="43990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單箭頭接點 43"/>
          <p:cNvCxnSpPr/>
          <p:nvPr/>
        </p:nvCxnSpPr>
        <p:spPr>
          <a:xfrm flipH="1">
            <a:off x="3618411" y="4765164"/>
            <a:ext cx="43990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單箭頭接點 44"/>
          <p:cNvCxnSpPr/>
          <p:nvPr/>
        </p:nvCxnSpPr>
        <p:spPr>
          <a:xfrm flipH="1">
            <a:off x="4829228" y="4765164"/>
            <a:ext cx="439904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262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180</Words>
  <Application>Microsoft Office PowerPoint</Application>
  <PresentationFormat>如螢幕大小 (4:3)</PresentationFormat>
  <Paragraphs>121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標楷體</vt:lpstr>
      <vt:lpstr>Arial</vt:lpstr>
      <vt:lpstr>Calibri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miinfeng</dc:creator>
  <cp:lastModifiedBy>miinfeng</cp:lastModifiedBy>
  <cp:revision>1</cp:revision>
  <cp:lastPrinted>2021-09-28T10:25:08Z</cp:lastPrinted>
  <dcterms:modified xsi:type="dcterms:W3CDTF">2021-09-28T10:26:05Z</dcterms:modified>
</cp:coreProperties>
</file>